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118" d="100"/>
          <a:sy n="118" d="100"/>
        </p:scale>
        <p:origin x="-682" y="-67"/>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24/04/08</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24/04/08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ARUN PRAKASH G</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731121205003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smtClean="0">
                <a:solidFill>
                  <a:schemeClr val="tx1"/>
                </a:solidFill>
                <a:latin typeface="Arial"/>
                <a:ea typeface="Arial"/>
                <a:cs typeface="Arial"/>
                <a:sym typeface="Arial"/>
              </a:rPr>
              <a:t>Engineering,Erode</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364</Words>
  <Application>Microsoft Office PowerPoint</Application>
  <PresentationFormat>On-screen Show (16:9)</PresentationFormat>
  <Paragraphs>77</Paragraphs>
  <Slides>26</Slides>
  <Notes>17</Notes>
  <HiddenSlides>0</HiddenSlides>
  <MMClips>0</MMClips>
  <ScaleCrop>false</ScaleCrop>
  <HeadingPairs>
    <vt:vector size="6" baseType="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28" baseType="lpstr">
      <vt:lpstr>Simple Light</vt:lpstr>
      <vt:lpstr>Slide 1</vt:lpstr>
      <vt:lpstr>Slide 2</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28</cp:revision>
  <dcterms:modified xsi:type="dcterms:W3CDTF">2024-04-08T15:47:16Z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